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A40C1D64-9C08-4212-99E9-FE402C38000A}" type="datetimeFigureOut">
              <a:rPr lang="en-US" smtClean="0"/>
              <a:t>1/21/2024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6E58E45D-3863-4667-BD7E-83117C036D7F}" type="slidenum">
              <a:rPr lang="en-US" smtClean="0"/>
              <a:t>‹Nº›</a:t>
            </a:fld>
            <a:endParaRPr lang="en-US"/>
          </a:p>
        </p:txBody>
      </p:sp>
    </p:spTree>
    <p:extLst>
      <p:ext uri="{BB962C8B-B14F-4D97-AF65-F5344CB8AC3E}">
        <p14:creationId xmlns:p14="http://schemas.microsoft.com/office/powerpoint/2010/main" val="3142062847"/>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40C1D64-9C08-4212-99E9-FE402C38000A}" type="datetimeFigureOut">
              <a:rPr lang="en-US" smtClean="0"/>
              <a:t>1/21/2024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6E58E45D-3863-4667-BD7E-83117C036D7F}" type="slidenum">
              <a:rPr lang="en-US" smtClean="0"/>
              <a:t>‹Nº›</a:t>
            </a:fld>
            <a:endParaRPr lang="en-US"/>
          </a:p>
        </p:txBody>
      </p:sp>
    </p:spTree>
    <p:extLst>
      <p:ext uri="{BB962C8B-B14F-4D97-AF65-F5344CB8AC3E}">
        <p14:creationId xmlns:p14="http://schemas.microsoft.com/office/powerpoint/2010/main" val="1402189055"/>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40C1D64-9C08-4212-99E9-FE402C38000A}" type="datetimeFigureOut">
              <a:rPr lang="en-US" smtClean="0"/>
              <a:t>1/21/2024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6E58E45D-3863-4667-BD7E-83117C036D7F}" type="slidenum">
              <a:rPr lang="en-US" smtClean="0"/>
              <a:t>‹Nº›</a:t>
            </a:fld>
            <a:endParaRPr lang="en-US"/>
          </a:p>
        </p:txBody>
      </p:sp>
    </p:spTree>
    <p:extLst>
      <p:ext uri="{BB962C8B-B14F-4D97-AF65-F5344CB8AC3E}">
        <p14:creationId xmlns:p14="http://schemas.microsoft.com/office/powerpoint/2010/main" val="788231751"/>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40C1D64-9C08-4212-99E9-FE402C38000A}" type="datetimeFigureOut">
              <a:rPr lang="en-US" smtClean="0"/>
              <a:t>1/21/2024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6E58E45D-3863-4667-BD7E-83117C036D7F}" type="slidenum">
              <a:rPr lang="en-US" smtClean="0"/>
              <a:t>‹Nº›</a:t>
            </a:fld>
            <a:endParaRPr lang="en-US"/>
          </a:p>
        </p:txBody>
      </p:sp>
    </p:spTree>
    <p:extLst>
      <p:ext uri="{BB962C8B-B14F-4D97-AF65-F5344CB8AC3E}">
        <p14:creationId xmlns:p14="http://schemas.microsoft.com/office/powerpoint/2010/main" val="1740434870"/>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40C1D64-9C08-4212-99E9-FE402C38000A}" type="datetimeFigureOut">
              <a:rPr lang="en-US" smtClean="0"/>
              <a:t>1/21/2024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6E58E45D-3863-4667-BD7E-83117C036D7F}" type="slidenum">
              <a:rPr lang="en-US" smtClean="0"/>
              <a:t>‹Nº›</a:t>
            </a:fld>
            <a:endParaRPr lang="en-US"/>
          </a:p>
        </p:txBody>
      </p:sp>
    </p:spTree>
    <p:extLst>
      <p:ext uri="{BB962C8B-B14F-4D97-AF65-F5344CB8AC3E}">
        <p14:creationId xmlns:p14="http://schemas.microsoft.com/office/powerpoint/2010/main" val="2720949606"/>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A40C1D64-9C08-4212-99E9-FE402C38000A}" type="datetimeFigureOut">
              <a:rPr lang="en-US" smtClean="0"/>
              <a:t>1/21/2024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6E58E45D-3863-4667-BD7E-83117C036D7F}" type="slidenum">
              <a:rPr lang="en-US" smtClean="0"/>
              <a:t>‹Nº›</a:t>
            </a:fld>
            <a:endParaRPr lang="en-US"/>
          </a:p>
        </p:txBody>
      </p:sp>
    </p:spTree>
    <p:extLst>
      <p:ext uri="{BB962C8B-B14F-4D97-AF65-F5344CB8AC3E}">
        <p14:creationId xmlns:p14="http://schemas.microsoft.com/office/powerpoint/2010/main" val="248410208"/>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A40C1D64-9C08-4212-99E9-FE402C38000A}" type="datetimeFigureOut">
              <a:rPr lang="en-US" smtClean="0"/>
              <a:t>1/21/2024</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6E58E45D-3863-4667-BD7E-83117C036D7F}" type="slidenum">
              <a:rPr lang="en-US" smtClean="0"/>
              <a:t>‹Nº›</a:t>
            </a:fld>
            <a:endParaRPr lang="en-US"/>
          </a:p>
        </p:txBody>
      </p:sp>
    </p:spTree>
    <p:extLst>
      <p:ext uri="{BB962C8B-B14F-4D97-AF65-F5344CB8AC3E}">
        <p14:creationId xmlns:p14="http://schemas.microsoft.com/office/powerpoint/2010/main" val="4089766664"/>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A40C1D64-9C08-4212-99E9-FE402C38000A}" type="datetimeFigureOut">
              <a:rPr lang="en-US" smtClean="0"/>
              <a:t>1/21/2024</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6E58E45D-3863-4667-BD7E-83117C036D7F}" type="slidenum">
              <a:rPr lang="en-US" smtClean="0"/>
              <a:t>‹Nº›</a:t>
            </a:fld>
            <a:endParaRPr lang="en-US"/>
          </a:p>
        </p:txBody>
      </p:sp>
    </p:spTree>
    <p:extLst>
      <p:ext uri="{BB962C8B-B14F-4D97-AF65-F5344CB8AC3E}">
        <p14:creationId xmlns:p14="http://schemas.microsoft.com/office/powerpoint/2010/main" val="1394121466"/>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40C1D64-9C08-4212-99E9-FE402C38000A}" type="datetimeFigureOut">
              <a:rPr lang="en-US" smtClean="0"/>
              <a:t>1/21/2024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6E58E45D-3863-4667-BD7E-83117C036D7F}" type="slidenum">
              <a:rPr lang="en-US" smtClean="0"/>
              <a:t>‹Nº›</a:t>
            </a:fld>
            <a:endParaRPr lang="en-US"/>
          </a:p>
        </p:txBody>
      </p:sp>
    </p:spTree>
    <p:extLst>
      <p:ext uri="{BB962C8B-B14F-4D97-AF65-F5344CB8AC3E}">
        <p14:creationId xmlns:p14="http://schemas.microsoft.com/office/powerpoint/2010/main" val="2030428398"/>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40C1D64-9C08-4212-99E9-FE402C38000A}" type="datetimeFigureOut">
              <a:rPr lang="en-US" smtClean="0"/>
              <a:t>1/21/2024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6E58E45D-3863-4667-BD7E-83117C036D7F}" type="slidenum">
              <a:rPr lang="en-US" smtClean="0"/>
              <a:t>‹Nº›</a:t>
            </a:fld>
            <a:endParaRPr lang="en-US"/>
          </a:p>
        </p:txBody>
      </p:sp>
    </p:spTree>
    <p:extLst>
      <p:ext uri="{BB962C8B-B14F-4D97-AF65-F5344CB8AC3E}">
        <p14:creationId xmlns:p14="http://schemas.microsoft.com/office/powerpoint/2010/main" val="1978734980"/>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40C1D64-9C08-4212-99E9-FE402C38000A}" type="datetimeFigureOut">
              <a:rPr lang="en-US" smtClean="0"/>
              <a:t>1/21/2024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6E58E45D-3863-4667-BD7E-83117C036D7F}" type="slidenum">
              <a:rPr lang="en-US" smtClean="0"/>
              <a:t>‹Nº›</a:t>
            </a:fld>
            <a:endParaRPr lang="en-US"/>
          </a:p>
        </p:txBody>
      </p:sp>
    </p:spTree>
    <p:extLst>
      <p:ext uri="{BB962C8B-B14F-4D97-AF65-F5344CB8AC3E}">
        <p14:creationId xmlns:p14="http://schemas.microsoft.com/office/powerpoint/2010/main" val="2420520265"/>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solidDmnd">
          <a:fgClr>
            <a:schemeClr val="accent1">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C1D64-9C08-4212-99E9-FE402C38000A}" type="datetimeFigureOut">
              <a:rPr lang="en-US" smtClean="0"/>
              <a:t>1/21/2024</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58E45D-3863-4667-BD7E-83117C036D7F}" type="slidenum">
              <a:rPr lang="en-US" smtClean="0"/>
              <a:t>‹Nº›</a:t>
            </a:fld>
            <a:endParaRPr lang="en-US"/>
          </a:p>
        </p:txBody>
      </p:sp>
    </p:spTree>
    <p:extLst>
      <p:ext uri="{BB962C8B-B14F-4D97-AF65-F5344CB8AC3E}">
        <p14:creationId xmlns:p14="http://schemas.microsoft.com/office/powerpoint/2010/main" val="4287211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371259" y="493308"/>
            <a:ext cx="9288171" cy="44392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Imagen 2"/>
          <p:cNvPicPr>
            <a:picLocks noChangeAspect="1"/>
          </p:cNvPicPr>
          <p:nvPr/>
        </p:nvPicPr>
        <p:blipFill>
          <a:blip r:embed="rId3"/>
          <a:stretch>
            <a:fillRect/>
          </a:stretch>
        </p:blipFill>
        <p:spPr>
          <a:xfrm>
            <a:off x="4255732" y="1551204"/>
            <a:ext cx="7239455" cy="47110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Imagen 3"/>
          <p:cNvPicPr>
            <a:picLocks noChangeAspect="1"/>
          </p:cNvPicPr>
          <p:nvPr/>
        </p:nvPicPr>
        <p:blipFill>
          <a:blip r:embed="rId4"/>
          <a:stretch>
            <a:fillRect/>
          </a:stretch>
        </p:blipFill>
        <p:spPr>
          <a:xfrm>
            <a:off x="911586" y="4660799"/>
            <a:ext cx="8612391" cy="13296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9356728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900546" y="651164"/>
            <a:ext cx="10377054" cy="5509200"/>
          </a:xfrm>
          <a:prstGeom prst="rect">
            <a:avLst/>
          </a:prstGeom>
          <a:noFill/>
        </p:spPr>
        <p:txBody>
          <a:bodyPr wrap="square" rtlCol="0">
            <a:spAutoFit/>
          </a:bodyPr>
          <a:lstStyle/>
          <a:p>
            <a:r>
              <a:rPr lang="es-MX" sz="4400" b="1" i="1" dirty="0" smtClean="0"/>
              <a:t>Filipenses 4:2-9</a:t>
            </a:r>
          </a:p>
          <a:p>
            <a:r>
              <a:rPr lang="es-MX" sz="4400" b="1" i="1" dirty="0" smtClean="0"/>
              <a:t>“</a:t>
            </a:r>
            <a:r>
              <a:rPr lang="es-MX" sz="4400" i="1" dirty="0" smtClean="0"/>
              <a:t>Ruego </a:t>
            </a:r>
            <a:r>
              <a:rPr lang="es-MX" sz="4400" i="1" dirty="0"/>
              <a:t>a </a:t>
            </a:r>
            <a:r>
              <a:rPr lang="es-MX" sz="4400" i="1" dirty="0" err="1"/>
              <a:t>Evodia</a:t>
            </a:r>
            <a:r>
              <a:rPr lang="es-MX" sz="4400" i="1" dirty="0"/>
              <a:t> y también a </a:t>
            </a:r>
            <a:r>
              <a:rPr lang="es-MX" sz="4400" i="1" dirty="0" err="1"/>
              <a:t>Síntique</a:t>
            </a:r>
            <a:r>
              <a:rPr lang="es-MX" sz="4400" i="1" dirty="0"/>
              <a:t> que se pongan de acuerdo en el Señor. </a:t>
            </a:r>
            <a:r>
              <a:rPr lang="es-MX" sz="4400" b="1" i="1" dirty="0"/>
              <a:t>3 </a:t>
            </a:r>
            <a:r>
              <a:rPr lang="es-MX" sz="4400" i="1" dirty="0"/>
              <a:t>Y a ti, mi fiel </a:t>
            </a:r>
            <a:r>
              <a:rPr lang="es-MX" sz="4400" i="1" dirty="0" smtClean="0"/>
              <a:t>compañero, te </a:t>
            </a:r>
            <a:r>
              <a:rPr lang="es-MX" sz="4400" i="1" dirty="0"/>
              <a:t>pido que ayudes a estas mujeres que han luchado a mi lado en la obra del evangelio, junto con Clemente y los demás colaboradores míos, cuyos nombres están en el libro de la vida</a:t>
            </a:r>
            <a:r>
              <a:rPr lang="es-MX" sz="4400" i="1" dirty="0" smtClean="0"/>
              <a:t>.</a:t>
            </a:r>
            <a:endParaRPr lang="es-MX" sz="4400" b="0" dirty="0" smtClean="0">
              <a:effectLst/>
            </a:endParaRPr>
          </a:p>
        </p:txBody>
      </p:sp>
    </p:spTree>
    <p:extLst>
      <p:ext uri="{BB962C8B-B14F-4D97-AF65-F5344CB8AC3E}">
        <p14:creationId xmlns:p14="http://schemas.microsoft.com/office/powerpoint/2010/main" val="3090388870"/>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55964" y="374073"/>
            <a:ext cx="10377054" cy="6186309"/>
          </a:xfrm>
          <a:prstGeom prst="rect">
            <a:avLst/>
          </a:prstGeom>
          <a:noFill/>
        </p:spPr>
        <p:txBody>
          <a:bodyPr wrap="square" rtlCol="0">
            <a:spAutoFit/>
          </a:bodyPr>
          <a:lstStyle/>
          <a:p>
            <a:r>
              <a:rPr lang="es-MX" sz="4400" b="1" i="1" dirty="0"/>
              <a:t>4 </a:t>
            </a:r>
            <a:r>
              <a:rPr lang="es-MX" sz="4400" i="1" dirty="0"/>
              <a:t>Alégrense siempre en el Señor. Insisto: ¡Alégrense! </a:t>
            </a:r>
            <a:r>
              <a:rPr lang="es-MX" sz="4400" b="1" i="1" dirty="0"/>
              <a:t>5 </a:t>
            </a:r>
            <a:r>
              <a:rPr lang="es-MX" sz="4400" i="1" dirty="0"/>
              <a:t>Que su amabilidad sea evidente a todos. El Señor está cerca. </a:t>
            </a:r>
            <a:r>
              <a:rPr lang="es-MX" sz="4400" b="1" i="1" dirty="0"/>
              <a:t>6 </a:t>
            </a:r>
            <a:r>
              <a:rPr lang="es-MX" sz="4400" i="1" dirty="0"/>
              <a:t>No se preocupen por nada; más bien, en toda ocasión, con oración y ruego, presenten sus peticiones a Dios y denle gracias. </a:t>
            </a:r>
            <a:r>
              <a:rPr lang="es-MX" sz="4400" b="1" i="1" dirty="0"/>
              <a:t>7 </a:t>
            </a:r>
            <a:r>
              <a:rPr lang="es-MX" sz="4400" i="1" dirty="0"/>
              <a:t>Y la paz de Dios, que sobrepasa todo entendimiento, cuidará sus corazones y sus pensamientos en Cristo Jesús.</a:t>
            </a:r>
            <a:endParaRPr lang="es-MX" sz="4400" b="0" dirty="0" smtClean="0">
              <a:effectLst/>
            </a:endParaRPr>
          </a:p>
        </p:txBody>
      </p:sp>
    </p:spTree>
    <p:extLst>
      <p:ext uri="{BB962C8B-B14F-4D97-AF65-F5344CB8AC3E}">
        <p14:creationId xmlns:p14="http://schemas.microsoft.com/office/powerpoint/2010/main" val="694372752"/>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42110" y="706582"/>
            <a:ext cx="10377054" cy="5509200"/>
          </a:xfrm>
          <a:prstGeom prst="rect">
            <a:avLst/>
          </a:prstGeom>
          <a:noFill/>
        </p:spPr>
        <p:txBody>
          <a:bodyPr wrap="square" rtlCol="0">
            <a:spAutoFit/>
          </a:bodyPr>
          <a:lstStyle/>
          <a:p>
            <a:r>
              <a:rPr lang="es-MX" sz="4400" b="1" i="1" dirty="0"/>
              <a:t>8 </a:t>
            </a:r>
            <a:r>
              <a:rPr lang="es-MX" sz="4400" i="1" dirty="0"/>
              <a:t>Por último, hermanos, consideren bien todo lo verdadero, todo lo respetable, todo lo justo, todo lo puro, todo lo amable, todo lo digno de admiración, en fin, todo lo que sea excelente o merezca elogio. </a:t>
            </a:r>
            <a:r>
              <a:rPr lang="es-MX" sz="4400" b="1" i="1" dirty="0"/>
              <a:t>9 </a:t>
            </a:r>
            <a:r>
              <a:rPr lang="es-MX" sz="4400" i="1" dirty="0"/>
              <a:t>Pongan en práctica lo que de mí han aprendido, recibido y oído, además de lo que han visto en mí y el Dios de paz estará con ustedes.</a:t>
            </a:r>
            <a:endParaRPr lang="es-MX" sz="4400" b="0" dirty="0" smtClean="0">
              <a:effectLst/>
            </a:endParaRPr>
          </a:p>
        </p:txBody>
      </p:sp>
    </p:spTree>
    <p:extLst>
      <p:ext uri="{BB962C8B-B14F-4D97-AF65-F5344CB8AC3E}">
        <p14:creationId xmlns:p14="http://schemas.microsoft.com/office/powerpoint/2010/main" val="2808843359"/>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22218" y="1246910"/>
            <a:ext cx="9875652" cy="4154984"/>
          </a:xfrm>
          <a:prstGeom prst="rect">
            <a:avLst/>
          </a:prstGeom>
          <a:noFill/>
        </p:spPr>
        <p:txBody>
          <a:bodyPr wrap="none" rtlCol="0">
            <a:spAutoFit/>
          </a:bodyPr>
          <a:lstStyle/>
          <a:p>
            <a:r>
              <a:rPr lang="es-AR" sz="4400" dirty="0" smtClean="0"/>
              <a:t>Lo que Pablo indica hacer a los filipenses…</a:t>
            </a:r>
          </a:p>
          <a:p>
            <a:endParaRPr lang="es-AR" sz="4400" dirty="0"/>
          </a:p>
          <a:p>
            <a:r>
              <a:rPr lang="es-AR" sz="4400" dirty="0" smtClean="0"/>
              <a:t>- </a:t>
            </a:r>
            <a:r>
              <a:rPr lang="es-AR" sz="4400" dirty="0" smtClean="0"/>
              <a:t> Alegrarse</a:t>
            </a:r>
            <a:endParaRPr lang="es-AR" sz="4400" dirty="0" smtClean="0"/>
          </a:p>
          <a:p>
            <a:r>
              <a:rPr lang="es-AR" sz="4400" dirty="0" smtClean="0"/>
              <a:t>- </a:t>
            </a:r>
            <a:r>
              <a:rPr lang="es-AR" sz="4400" dirty="0" smtClean="0"/>
              <a:t>Ser amables</a:t>
            </a:r>
            <a:endParaRPr lang="es-AR" sz="4400" dirty="0" smtClean="0"/>
          </a:p>
          <a:p>
            <a:r>
              <a:rPr lang="es-AR" sz="4400" dirty="0" smtClean="0"/>
              <a:t>- </a:t>
            </a:r>
            <a:r>
              <a:rPr lang="es-AR" sz="4400" dirty="0" smtClean="0"/>
              <a:t>No preocuparse</a:t>
            </a:r>
            <a:endParaRPr lang="es-AR" sz="4400" dirty="0" smtClean="0"/>
          </a:p>
          <a:p>
            <a:r>
              <a:rPr lang="es-AR" sz="4400" dirty="0" smtClean="0"/>
              <a:t>- </a:t>
            </a:r>
            <a:r>
              <a:rPr lang="es-AR" sz="4400" dirty="0" smtClean="0"/>
              <a:t>Orar</a:t>
            </a:r>
            <a:endParaRPr lang="en-US" sz="4400" dirty="0"/>
          </a:p>
        </p:txBody>
      </p:sp>
    </p:spTree>
    <p:extLst>
      <p:ext uri="{BB962C8B-B14F-4D97-AF65-F5344CB8AC3E}">
        <p14:creationId xmlns:p14="http://schemas.microsoft.com/office/powerpoint/2010/main" val="3133186596"/>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52946" y="1676400"/>
            <a:ext cx="10070275" cy="3477875"/>
          </a:xfrm>
          <a:prstGeom prst="rect">
            <a:avLst/>
          </a:prstGeom>
          <a:noFill/>
        </p:spPr>
        <p:txBody>
          <a:bodyPr wrap="square" rtlCol="0">
            <a:spAutoFit/>
          </a:bodyPr>
          <a:lstStyle/>
          <a:p>
            <a:pPr marL="571500" indent="-571500">
              <a:buFont typeface="Wingdings" panose="05000000000000000000" pitchFamily="2" charset="2"/>
              <a:buChar char="ü"/>
            </a:pPr>
            <a:r>
              <a:rPr lang="es-AR" sz="4400" dirty="0" smtClean="0"/>
              <a:t>La paz de Dios –que sobrepasa todo entendimiento. Cuidará de sus corazones y pensamientos.</a:t>
            </a:r>
          </a:p>
          <a:p>
            <a:endParaRPr lang="es-AR" sz="4400" dirty="0"/>
          </a:p>
          <a:p>
            <a:pPr marL="571500" indent="-571500">
              <a:buFont typeface="Wingdings" panose="05000000000000000000" pitchFamily="2" charset="2"/>
              <a:buChar char="ü"/>
            </a:pPr>
            <a:r>
              <a:rPr lang="es-AR" sz="4400" dirty="0" smtClean="0"/>
              <a:t>El Dios de paz estará con ustedes.</a:t>
            </a:r>
            <a:endParaRPr lang="en-US" sz="4400" dirty="0"/>
          </a:p>
        </p:txBody>
      </p:sp>
    </p:spTree>
    <p:extLst>
      <p:ext uri="{BB962C8B-B14F-4D97-AF65-F5344CB8AC3E}">
        <p14:creationId xmlns:p14="http://schemas.microsoft.com/office/powerpoint/2010/main" val="1920167128"/>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94510" y="1066800"/>
            <a:ext cx="9809018" cy="5170646"/>
          </a:xfrm>
          <a:prstGeom prst="rect">
            <a:avLst/>
          </a:prstGeom>
          <a:noFill/>
        </p:spPr>
        <p:txBody>
          <a:bodyPr wrap="square" rtlCol="0">
            <a:spAutoFit/>
          </a:bodyPr>
          <a:lstStyle/>
          <a:p>
            <a:r>
              <a:rPr lang="es-MX" sz="3000" dirty="0" smtClean="0"/>
              <a:t>La actitud de ustedes debe ser como la de Cristo Jesús,</a:t>
            </a:r>
          </a:p>
          <a:p>
            <a:endParaRPr lang="es-MX" sz="3000" dirty="0" smtClean="0"/>
          </a:p>
          <a:p>
            <a:r>
              <a:rPr lang="es-MX" sz="3000" dirty="0" smtClean="0"/>
              <a:t>6 quien, siendo por naturaleza Dios,</a:t>
            </a:r>
          </a:p>
          <a:p>
            <a:r>
              <a:rPr lang="es-MX" sz="3000" dirty="0" smtClean="0"/>
              <a:t>    no consideró el ser igual a Dios como algo a qué aferrarse.</a:t>
            </a:r>
          </a:p>
          <a:p>
            <a:r>
              <a:rPr lang="es-MX" sz="3000" dirty="0" smtClean="0"/>
              <a:t>7 Por el contrario, se rebajó voluntariamente,</a:t>
            </a:r>
          </a:p>
          <a:p>
            <a:r>
              <a:rPr lang="es-MX" sz="3000" dirty="0" smtClean="0"/>
              <a:t>    tomando la naturaleza de siervo</a:t>
            </a:r>
          </a:p>
          <a:p>
            <a:r>
              <a:rPr lang="es-MX" sz="3000" dirty="0" smtClean="0"/>
              <a:t>    y haciéndose semejante a los seres humanos.</a:t>
            </a:r>
          </a:p>
          <a:p>
            <a:r>
              <a:rPr lang="es-MX" sz="3000" dirty="0" smtClean="0"/>
              <a:t>8 Y al manifestarse como hombre,</a:t>
            </a:r>
          </a:p>
          <a:p>
            <a:r>
              <a:rPr lang="es-MX" sz="3000" dirty="0" smtClean="0"/>
              <a:t>    se humilló a sí mismo</a:t>
            </a:r>
          </a:p>
          <a:p>
            <a:r>
              <a:rPr lang="es-MX" sz="3000" dirty="0" smtClean="0"/>
              <a:t>y se hizo obediente hasta la muerte,</a:t>
            </a:r>
          </a:p>
          <a:p>
            <a:r>
              <a:rPr lang="es-MX" sz="3000" dirty="0" smtClean="0"/>
              <a:t>    ¡y muerte de cruz!</a:t>
            </a:r>
          </a:p>
        </p:txBody>
      </p:sp>
    </p:spTree>
    <p:extLst>
      <p:ext uri="{BB962C8B-B14F-4D97-AF65-F5344CB8AC3E}">
        <p14:creationId xmlns:p14="http://schemas.microsoft.com/office/powerpoint/2010/main" val="556129094"/>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05346" y="1122219"/>
            <a:ext cx="9809018" cy="5170646"/>
          </a:xfrm>
          <a:prstGeom prst="rect">
            <a:avLst/>
          </a:prstGeom>
          <a:noFill/>
        </p:spPr>
        <p:txBody>
          <a:bodyPr wrap="square" rtlCol="0">
            <a:spAutoFit/>
          </a:bodyPr>
          <a:lstStyle/>
          <a:p>
            <a:r>
              <a:rPr lang="es-MX" sz="3000" dirty="0"/>
              <a:t>Por eso Dios lo exaltó hasta lo sumo</a:t>
            </a:r>
            <a:r>
              <a:rPr lang="es-MX" sz="3000" dirty="0" smtClean="0"/>
              <a:t/>
            </a:r>
            <a:br>
              <a:rPr lang="es-MX" sz="3000" dirty="0" smtClean="0"/>
            </a:br>
            <a:r>
              <a:rPr lang="es-MX" sz="3000" dirty="0"/>
              <a:t>    y le otorgó el nombre</a:t>
            </a:r>
            <a:r>
              <a:rPr lang="es-MX" sz="3000" dirty="0" smtClean="0"/>
              <a:t/>
            </a:r>
            <a:br>
              <a:rPr lang="es-MX" sz="3000" dirty="0" smtClean="0"/>
            </a:br>
            <a:r>
              <a:rPr lang="es-MX" sz="3000" dirty="0"/>
              <a:t>    que está sobre todo nombre,</a:t>
            </a:r>
            <a:r>
              <a:rPr lang="es-MX" sz="3000" dirty="0" smtClean="0"/>
              <a:t/>
            </a:r>
            <a:br>
              <a:rPr lang="es-MX" sz="3000" dirty="0" smtClean="0"/>
            </a:br>
            <a:r>
              <a:rPr lang="es-MX" sz="3000" b="1" baseline="30000" dirty="0"/>
              <a:t>10 </a:t>
            </a:r>
            <a:r>
              <a:rPr lang="es-MX" sz="3000" dirty="0"/>
              <a:t>para que ante el nombre de Jesús</a:t>
            </a:r>
            <a:r>
              <a:rPr lang="es-MX" sz="3000" dirty="0" smtClean="0"/>
              <a:t/>
            </a:r>
            <a:br>
              <a:rPr lang="es-MX" sz="3000" dirty="0" smtClean="0"/>
            </a:br>
            <a:r>
              <a:rPr lang="es-MX" sz="3000" dirty="0"/>
              <a:t>    se doble toda rodilla</a:t>
            </a:r>
            <a:r>
              <a:rPr lang="es-MX" sz="3000" dirty="0" smtClean="0"/>
              <a:t/>
            </a:r>
            <a:br>
              <a:rPr lang="es-MX" sz="3000" dirty="0" smtClean="0"/>
            </a:br>
            <a:r>
              <a:rPr lang="es-MX" sz="3000" dirty="0"/>
              <a:t>en el cielo y en la tierra</a:t>
            </a:r>
            <a:r>
              <a:rPr lang="es-MX" sz="3000" dirty="0" smtClean="0"/>
              <a:t/>
            </a:r>
            <a:br>
              <a:rPr lang="es-MX" sz="3000" dirty="0" smtClean="0"/>
            </a:br>
            <a:r>
              <a:rPr lang="es-MX" sz="3000" dirty="0"/>
              <a:t>    y debajo de la tierra,</a:t>
            </a:r>
            <a:r>
              <a:rPr lang="es-MX" sz="3000" dirty="0" smtClean="0"/>
              <a:t/>
            </a:r>
            <a:br>
              <a:rPr lang="es-MX" sz="3000" dirty="0" smtClean="0"/>
            </a:br>
            <a:r>
              <a:rPr lang="es-MX" sz="3000" b="1" baseline="30000" dirty="0"/>
              <a:t>11 </a:t>
            </a:r>
            <a:r>
              <a:rPr lang="es-MX" sz="3000" dirty="0"/>
              <a:t>y toda lengua confiese que Jesucristo es el Señor,</a:t>
            </a:r>
            <a:r>
              <a:rPr lang="es-MX" sz="3000" dirty="0" smtClean="0"/>
              <a:t/>
            </a:r>
            <a:br>
              <a:rPr lang="es-MX" sz="3000" dirty="0" smtClean="0"/>
            </a:br>
            <a:r>
              <a:rPr lang="es-MX" sz="3000" dirty="0"/>
              <a:t>    para gloria de Dios Padre</a:t>
            </a:r>
            <a:r>
              <a:rPr lang="es-MX" sz="3000" dirty="0" smtClean="0"/>
              <a:t>.</a:t>
            </a:r>
          </a:p>
          <a:p>
            <a:endParaRPr lang="es-MX" sz="3000" dirty="0"/>
          </a:p>
          <a:p>
            <a:r>
              <a:rPr lang="es-MX" sz="3000" dirty="0" smtClean="0"/>
              <a:t>Filipenses 2:5-11</a:t>
            </a:r>
          </a:p>
        </p:txBody>
      </p:sp>
    </p:spTree>
    <p:extLst>
      <p:ext uri="{BB962C8B-B14F-4D97-AF65-F5344CB8AC3E}">
        <p14:creationId xmlns:p14="http://schemas.microsoft.com/office/powerpoint/2010/main" val="3908283819"/>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58060" y="2701633"/>
            <a:ext cx="10878812" cy="1446550"/>
          </a:xfrm>
          <a:prstGeom prst="rect">
            <a:avLst/>
          </a:prstGeom>
          <a:noFill/>
        </p:spPr>
        <p:txBody>
          <a:bodyPr wrap="none" rtlCol="0">
            <a:spAutoFit/>
          </a:bodyPr>
          <a:lstStyle/>
          <a:p>
            <a:pPr algn="ctr"/>
            <a:r>
              <a:rPr lang="es-AR" sz="4400" b="1" dirty="0" smtClean="0"/>
              <a:t>“Más del 90% de las cosas que nos preocupan</a:t>
            </a:r>
          </a:p>
          <a:p>
            <a:pPr algn="ctr"/>
            <a:r>
              <a:rPr lang="es-AR" sz="4400" b="1" dirty="0"/>
              <a:t>n</a:t>
            </a:r>
            <a:r>
              <a:rPr lang="es-AR" sz="4400" b="1" dirty="0" smtClean="0"/>
              <a:t>unca suceden.”</a:t>
            </a:r>
            <a:endParaRPr lang="en-US" sz="4400" b="1" dirty="0"/>
          </a:p>
        </p:txBody>
      </p:sp>
    </p:spTree>
    <p:extLst>
      <p:ext uri="{BB962C8B-B14F-4D97-AF65-F5344CB8AC3E}">
        <p14:creationId xmlns:p14="http://schemas.microsoft.com/office/powerpoint/2010/main" val="837694907"/>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372</Words>
  <Application>Microsoft Office PowerPoint</Application>
  <PresentationFormat>Panorámica</PresentationFormat>
  <Paragraphs>29</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Marcelo Atencio</dc:creator>
  <cp:lastModifiedBy>Usuario</cp:lastModifiedBy>
  <cp:revision>11</cp:revision>
  <dcterms:created xsi:type="dcterms:W3CDTF">2024-01-21T09:35:42Z</dcterms:created>
  <dcterms:modified xsi:type="dcterms:W3CDTF">2024-01-21T14:05:32Z</dcterms:modified>
</cp:coreProperties>
</file>